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Instrument Sans Semi Bold"/>
      <p:regular r:id="rId14"/>
    </p:embeddedFont>
    <p:embeddedFont>
      <p:font typeface="Instrument Sans Semi Bold"/>
      <p:regular r:id="rId15"/>
    </p:embeddedFon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59186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Основы фронтенд разработки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35578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Фронтенд разработка - это создание пользовательского интерфейса и визуального дизайна веб-сайтов и веб-приложений. Она включает в себя HTML, CSS и JavaScript, которые работают вместе, чтобы предоставить пользователям удобный и интуитивно понятный опыт взаимодействия.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254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Для чего нужно фронтенд программирование?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67075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Улучшение пользовательского опыта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02549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Фронтенд разработчики создают привлекательные и интуитивно понятные интерфейсы, чтобы сделать взаимодействие пользователей с веб-приложениями более эффективным и приятным.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67075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Динамическое взаимодействие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02549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 помощью JavaScript фронтенд разработчики могут добавлять интерактивность и отзывчивость к веб-страницам, создавая динамические эффекты и функциональность.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67075"/>
            <a:ext cx="30783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Адаптивный дизайн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48219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Фронтенд разработчики используют CSS для создания адаптивного дизайна, который обеспечивает оптимальное отображение сайта на различных устройствах и экранах.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565" y="558284"/>
            <a:ext cx="7722870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Как используется фронтенд разработка?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003578" y="2131457"/>
            <a:ext cx="22860" cy="5539740"/>
          </a:xfrm>
          <a:prstGeom prst="roundRect">
            <a:avLst>
              <a:gd name="adj" fmla="val 373013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1220510" y="2576751"/>
            <a:ext cx="710565" cy="22860"/>
          </a:xfrm>
          <a:prstGeom prst="roundRect">
            <a:avLst>
              <a:gd name="adj" fmla="val 373013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786646" y="2359819"/>
            <a:ext cx="456724" cy="45672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56072" y="2435900"/>
            <a:ext cx="11787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131576" y="2334458"/>
            <a:ext cx="253781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Проектирование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131576" y="2773561"/>
            <a:ext cx="63018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Фронтенд разработчики создают прототипы и макеты интерфейсов, чтобы определить структуру и визуальный стиль веб-приложения.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20510" y="4599265"/>
            <a:ext cx="710565" cy="22860"/>
          </a:xfrm>
          <a:prstGeom prst="roundRect">
            <a:avLst>
              <a:gd name="adj" fmla="val 373013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786646" y="4382333"/>
            <a:ext cx="456724" cy="45672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30116" y="4458414"/>
            <a:ext cx="16966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131576" y="4356973"/>
            <a:ext cx="253781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Верстка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131576" y="4796076"/>
            <a:ext cx="630185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Используя HTML и CSS, фронтенд разработчики кодируют макеты в полноценный пользовательский интерфейс.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220510" y="6296978"/>
            <a:ext cx="710565" cy="22860"/>
          </a:xfrm>
          <a:prstGeom prst="roundRect">
            <a:avLst>
              <a:gd name="adj" fmla="val 373013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786646" y="6080046"/>
            <a:ext cx="456724" cy="45672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26783" y="6156127"/>
            <a:ext cx="17633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131576" y="6054685"/>
            <a:ext cx="268414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Программирование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131576" y="6493788"/>
            <a:ext cx="63018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 помощью JavaScript фронтенд разработчики добавляют интерактивные функции и динамическое поведение к веб-страницам.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38" y="1215271"/>
            <a:ext cx="7700724" cy="1288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Основные характеристики фронтенд разработки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1638" y="3045143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93683" y="3122414"/>
            <a:ext cx="119777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1603" y="304514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Responsive Design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1603" y="3491032"/>
            <a:ext cx="3077408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Веб-сайты должны адаптироваться к различным размерам экрана и устройствам.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5108" y="3045143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20841" y="3122414"/>
            <a:ext cx="17228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345073" y="304514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Интерактивность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345073" y="3491032"/>
            <a:ext cx="3077408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Пользователи ожидают динамических эффектов и плавной работы приложений.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1638" y="5248751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64037" y="5326023"/>
            <a:ext cx="179070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91603" y="5248751"/>
            <a:ext cx="290381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Производительность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1603" y="5694640"/>
            <a:ext cx="3077408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Быстрая загрузка и отзывчивость сайта важны для положительного пользовательского опыта.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675108" y="5248751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11911" y="5326023"/>
            <a:ext cx="19026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5345073" y="5248751"/>
            <a:ext cx="2607826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Кроссбраузерность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5345073" y="5694640"/>
            <a:ext cx="3077408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Сайты должны корректно отображаться и работать во всех популярных браузерах.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75220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Как создается фронтенд?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HTML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Описывает содержимое и структуру страницы.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6154579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Отвечает за стилевое оформление элементов.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615457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Добавляет интерактивность и динамические эффекты.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487037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Фреймворки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15457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Ускоряют разработку с помощью готовых компонентов.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330" y="610791"/>
            <a:ext cx="7592139" cy="1385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Основные правила фронтенд разработки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2330" y="2328743"/>
            <a:ext cx="3685223" cy="2711529"/>
          </a:xfrm>
          <a:prstGeom prst="roundRect">
            <a:avLst>
              <a:gd name="adj" fmla="val 343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1645" y="2558058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Семантичность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91645" y="3037522"/>
            <a:ext cx="3226594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Использование правильной семантической разметки для улучшения доступности и SEO.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9247" y="2328743"/>
            <a:ext cx="3685223" cy="2711529"/>
          </a:xfrm>
          <a:prstGeom prst="roundRect">
            <a:avLst>
              <a:gd name="adj" fmla="val 343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8562" y="2558058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Оптимизация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98562" y="3037522"/>
            <a:ext cx="3226594" cy="1773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Оптимизация производительности за счет сжатия изображений, минификации кода и кэширования.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62330" y="5261967"/>
            <a:ext cx="3685223" cy="2356842"/>
          </a:xfrm>
          <a:prstGeom prst="roundRect">
            <a:avLst>
              <a:gd name="adj" fmla="val 395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91645" y="549128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Тестирование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91645" y="5970746"/>
            <a:ext cx="3226594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Регулярное тестирование сайта на кросс-браузерность и адаптивность.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69247" y="5261967"/>
            <a:ext cx="3685223" cy="2356842"/>
          </a:xfrm>
          <a:prstGeom prst="roundRect">
            <a:avLst>
              <a:gd name="adj" fmla="val 395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98562" y="549128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Модульность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398562" y="5970746"/>
            <a:ext cx="3226594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Использование модульного и компонентного подхода для повторного использования кода.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340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453" y="3337084"/>
            <a:ext cx="13099494" cy="1367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Языки программирования для фронтенд разработки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53" y="5032177"/>
            <a:ext cx="4366498" cy="8748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4171" y="6235065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HTML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984171" y="6707981"/>
            <a:ext cx="392906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Создание структуры и разметки веб-страниц.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951" y="5032177"/>
            <a:ext cx="4366498" cy="8748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50669" y="6235065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CSS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350669" y="6707981"/>
            <a:ext cx="392906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Стилизация и оформление визуального представления.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449" y="5032177"/>
            <a:ext cx="4366498" cy="8748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167" y="6235065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JavaScript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717167" y="6707981"/>
            <a:ext cx="392906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Добавление интерактивности и динамического поведения.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2024-10-01T16:27:00Z</dcterms:created>
  <dcterms:modified xsi:type="dcterms:W3CDTF">2024-10-01T16:27:00Z</dcterms:modified>
</cp:coreProperties>
</file>